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19259550" cy="34272538"/>
  <p:notesSz cx="6797675" cy="9929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795" userDrawn="1">
          <p15:clr>
            <a:srgbClr val="A4A3A4"/>
          </p15:clr>
        </p15:guide>
        <p15:guide id="2" pos="6066" userDrawn="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" roundtripDataSignature="AMtx7mixMaHRFxaiqqW9LktmTQQEx/n3e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phael G. de Paula" initials="RGdP" lastIdx="0" clrIdx="0">
    <p:extLst>
      <p:ext uri="{19B8F6BF-5375-455C-9EA6-DF929625EA0E}">
        <p15:presenceInfo xmlns:p15="http://schemas.microsoft.com/office/powerpoint/2012/main" userId="Raphael G. de Paul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659"/>
    <a:srgbClr val="0F7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E1DF17-A858-47E9-B167-553D2EDC9285}">
  <a:tblStyle styleId="{6AE1DF17-A858-47E9-B167-553D2EDC928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7" autoAdjust="0"/>
    <p:restoredTop sz="94660"/>
  </p:normalViewPr>
  <p:slideViewPr>
    <p:cSldViewPr snapToGrid="0" showGuides="1">
      <p:cViewPr>
        <p:scale>
          <a:sx n="20" d="100"/>
          <a:sy n="20" d="100"/>
        </p:scale>
        <p:origin x="2128" y="8"/>
      </p:cViewPr>
      <p:guideLst>
        <p:guide orient="horz" pos="10795"/>
        <p:guide pos="6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352675" y="744538"/>
            <a:ext cx="20939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86071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446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E3496793-D1AA-73C8-B1A1-DD548F8FE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97C7A094-3BFA-DDA9-B1D5-E63CBB0FB7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D99CC90A-B5E3-4CF8-9558-201E442FC7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52675" y="744538"/>
            <a:ext cx="209232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601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444467" y="5608959"/>
            <a:ext cx="16370617" cy="11931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1166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407446" y="18001019"/>
            <a:ext cx="14444663" cy="8274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4666"/>
            </a:lvl1pPr>
            <a:lvl2pPr lvl="1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3890"/>
            </a:lvl2pPr>
            <a:lvl3pPr lvl="2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3500"/>
            </a:lvl3pPr>
            <a:lvl4pPr lvl="3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4pPr>
            <a:lvl5pPr lvl="4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5pPr>
            <a:lvl6pPr lvl="5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6pPr>
            <a:lvl7pPr lvl="6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7pPr>
            <a:lvl8pPr lvl="7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8pPr>
            <a:lvl9pPr lvl="8" algn="ctr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324102" y="1824705"/>
            <a:ext cx="16611360" cy="662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324098" y="9123482"/>
            <a:ext cx="8185308" cy="2174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9750151" y="9123482"/>
            <a:ext cx="8185308" cy="2174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326607" y="1824705"/>
            <a:ext cx="16611360" cy="662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326606" y="8401543"/>
            <a:ext cx="8147692" cy="411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1185276" lvl="0" indent="-59263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4666" b="1"/>
            </a:lvl1pPr>
            <a:lvl2pPr marL="2370551" lvl="1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3890" b="1"/>
            </a:lvl2pPr>
            <a:lvl3pPr marL="3555826" lvl="2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3500" b="1"/>
            </a:lvl3pPr>
            <a:lvl4pPr marL="4741102" lvl="3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4pPr>
            <a:lvl5pPr marL="5926378" lvl="4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5pPr>
            <a:lvl6pPr marL="7111653" lvl="5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6pPr>
            <a:lvl7pPr marL="8296928" lvl="6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7pPr>
            <a:lvl8pPr marL="9482204" lvl="7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8pPr>
            <a:lvl9pPr marL="10667480" lvl="8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326606" y="12519001"/>
            <a:ext cx="8147692" cy="18413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9750150" y="8401543"/>
            <a:ext cx="8187816" cy="411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1185276" lvl="0" indent="-59263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4666" b="1"/>
            </a:lvl1pPr>
            <a:lvl2pPr marL="2370551" lvl="1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3890" b="1"/>
            </a:lvl2pPr>
            <a:lvl3pPr marL="3555826" lvl="2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3500" b="1"/>
            </a:lvl3pPr>
            <a:lvl4pPr marL="4741102" lvl="3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4pPr>
            <a:lvl5pPr marL="5926378" lvl="4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5pPr>
            <a:lvl6pPr marL="7111653" lvl="5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6pPr>
            <a:lvl7pPr marL="8296928" lvl="6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7pPr>
            <a:lvl8pPr marL="9482204" lvl="7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8pPr>
            <a:lvl9pPr marL="10667480" lvl="8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9750150" y="12519001"/>
            <a:ext cx="8187816" cy="18413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324102" y="1824705"/>
            <a:ext cx="16611360" cy="662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326603" y="2284841"/>
            <a:ext cx="6211707" cy="799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62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87819" y="4934627"/>
            <a:ext cx="9750150" cy="24355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987729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6222"/>
            </a:lvl1pPr>
            <a:lvl2pPr marL="2370551" lvl="1" indent="-938343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5445"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4666"/>
            </a:lvl3pPr>
            <a:lvl4pPr marL="4741102" lvl="3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4pPr>
            <a:lvl5pPr marL="5926378" lvl="4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5pPr>
            <a:lvl6pPr marL="7111653" lvl="5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6pPr>
            <a:lvl7pPr marL="8296928" lvl="6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7pPr>
            <a:lvl8pPr marL="9482204" lvl="7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8pPr>
            <a:lvl9pPr marL="10667480" lvl="8" indent="-839572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389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326603" y="10281765"/>
            <a:ext cx="6211707" cy="19048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59263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1pPr>
            <a:lvl2pPr marL="2370551" lvl="1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2721"/>
            </a:lvl2pPr>
            <a:lvl3pPr marL="3555826" lvl="2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2334"/>
            </a:lvl3pPr>
            <a:lvl4pPr marL="4741102" lvl="3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4pPr>
            <a:lvl5pPr marL="5926378" lvl="4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5pPr>
            <a:lvl6pPr marL="7111653" lvl="5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6pPr>
            <a:lvl7pPr marL="8296928" lvl="6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7pPr>
            <a:lvl8pPr marL="9482204" lvl="7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8pPr>
            <a:lvl9pPr marL="10667480" lvl="8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326603" y="2284841"/>
            <a:ext cx="6211707" cy="799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62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8187819" y="4934627"/>
            <a:ext cx="9750150" cy="24355716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326603" y="10281765"/>
            <a:ext cx="6211707" cy="19048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59263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3111"/>
            </a:lvl1pPr>
            <a:lvl2pPr marL="2370551" lvl="1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2721"/>
            </a:lvl2pPr>
            <a:lvl3pPr marL="3555826" lvl="2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2334"/>
            </a:lvl3pPr>
            <a:lvl4pPr marL="4741102" lvl="3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4pPr>
            <a:lvl5pPr marL="5926378" lvl="4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5pPr>
            <a:lvl6pPr marL="7111653" lvl="5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6pPr>
            <a:lvl7pPr marL="8296928" lvl="6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7pPr>
            <a:lvl8pPr marL="9482204" lvl="7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8pPr>
            <a:lvl9pPr marL="10667480" lvl="8" indent="-59263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945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324102" y="1824705"/>
            <a:ext cx="16611360" cy="662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-1243026" y="11690610"/>
            <a:ext cx="21745611" cy="16611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336842" y="14270480"/>
            <a:ext cx="29044390" cy="4152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7089211" y="10238011"/>
            <a:ext cx="29044390" cy="12217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85276" lvl="0" indent="-888957" algn="l">
              <a:lnSpc>
                <a:spcPct val="90000"/>
              </a:lnSpc>
              <a:spcBef>
                <a:spcPts val="194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2370551" lvl="1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3555826" lvl="2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4741102" lvl="3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5926378" lvl="4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7111653" lvl="5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8296928" lvl="6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9482204" lvl="7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10667480" lvl="8" indent="-888957" algn="l">
              <a:lnSpc>
                <a:spcPct val="90000"/>
              </a:lnSpc>
              <a:spcBef>
                <a:spcPts val="97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324102" y="1824705"/>
            <a:ext cx="16611360" cy="662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324102" y="9123482"/>
            <a:ext cx="16611360" cy="2174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324099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6379733" y="31765577"/>
            <a:ext cx="6500099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66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13602065" y="31765577"/>
            <a:ext cx="4333398" cy="18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2334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E09F54FA-D416-0E8F-1DC2-AE4163604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0DA7A690-9A72-4099-8205-F3C03EE46001}"/>
              </a:ext>
            </a:extLst>
          </p:cNvPr>
          <p:cNvGrpSpPr/>
          <p:nvPr/>
        </p:nvGrpSpPr>
        <p:grpSpPr>
          <a:xfrm>
            <a:off x="1" y="-3220"/>
            <a:ext cx="19246048" cy="5586402"/>
            <a:chOff x="1" y="-3220"/>
            <a:chExt cx="19246048" cy="5586402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E356BD75-7F7C-ECD0-44EF-C3D1D86573BB}"/>
                </a:ext>
              </a:extLst>
            </p:cNvPr>
            <p:cNvSpPr/>
            <p:nvPr/>
          </p:nvSpPr>
          <p:spPr>
            <a:xfrm>
              <a:off x="1" y="-3220"/>
              <a:ext cx="19246048" cy="5066103"/>
            </a:xfrm>
            <a:prstGeom prst="rect">
              <a:avLst/>
            </a:prstGeom>
            <a:solidFill>
              <a:srgbClr val="0F7697"/>
            </a:solidFill>
            <a:ln>
              <a:solidFill>
                <a:srgbClr val="0F76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366"/>
            </a:p>
          </p:txBody>
        </p: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F6637C7C-8810-F1F9-3A9F-0AABF6280B47}"/>
                </a:ext>
              </a:extLst>
            </p:cNvPr>
            <p:cNvGrpSpPr/>
            <p:nvPr/>
          </p:nvGrpSpPr>
          <p:grpSpPr>
            <a:xfrm>
              <a:off x="311623" y="1807870"/>
              <a:ext cx="7164533" cy="3775312"/>
              <a:chOff x="92684" y="477775"/>
              <a:chExt cx="2373211" cy="1271075"/>
            </a:xfrm>
          </p:grpSpPr>
          <p:sp>
            <p:nvSpPr>
              <p:cNvPr id="45" name="Retângulo de cantos arredondados 44">
                <a:extLst>
                  <a:ext uri="{FF2B5EF4-FFF2-40B4-BE49-F238E27FC236}">
                    <a16:creationId xmlns:a16="http://schemas.microsoft.com/office/drawing/2014/main" id="{99F75BB2-4428-9E2E-5AEE-66E29DCC4871}"/>
                  </a:ext>
                </a:extLst>
              </p:cNvPr>
              <p:cNvSpPr/>
              <p:nvPr/>
            </p:nvSpPr>
            <p:spPr>
              <a:xfrm>
                <a:off x="147228" y="477775"/>
                <a:ext cx="2276525" cy="127107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6366"/>
              </a:p>
            </p:txBody>
          </p:sp>
          <p:pic>
            <p:nvPicPr>
              <p:cNvPr id="46" name="Google Shape;135;g329b6c69df9_0_4">
                <a:extLst>
                  <a:ext uri="{FF2B5EF4-FFF2-40B4-BE49-F238E27FC236}">
                    <a16:creationId xmlns:a16="http://schemas.microsoft.com/office/drawing/2014/main" id="{85571D91-3BFE-2067-10BC-E3BFA1804933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t="15741" b="19845"/>
              <a:stretch/>
            </p:blipFill>
            <p:spPr>
              <a:xfrm>
                <a:off x="92684" y="556937"/>
                <a:ext cx="2373211" cy="93063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7" name="Google Shape;84;p1">
            <a:extLst>
              <a:ext uri="{FF2B5EF4-FFF2-40B4-BE49-F238E27FC236}">
                <a16:creationId xmlns:a16="http://schemas.microsoft.com/office/drawing/2014/main" id="{1E1C5132-FA6B-CD2B-05C0-3CC31840628B}"/>
              </a:ext>
            </a:extLst>
          </p:cNvPr>
          <p:cNvSpPr txBox="1"/>
          <p:nvPr/>
        </p:nvSpPr>
        <p:spPr>
          <a:xfrm>
            <a:off x="8079258" y="1849607"/>
            <a:ext cx="10436466" cy="127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7010" tIns="118472" rIns="237010" bIns="118472" anchor="t" anchorCtr="0">
            <a:spAutoFit/>
          </a:bodyPr>
          <a:lstStyle/>
          <a:p>
            <a:pPr algn="ctr"/>
            <a:r>
              <a:rPr lang="pt-BR" sz="3371" b="1" dirty="0">
                <a:solidFill>
                  <a:schemeClr val="bg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MODELO DE E-PÔSTER DO 11º CONGRESSO BRASILEIRO DE CARBONO</a:t>
            </a:r>
            <a:endParaRPr sz="3371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oogle Shape;89;p1">
            <a:extLst>
              <a:ext uri="{FF2B5EF4-FFF2-40B4-BE49-F238E27FC236}">
                <a16:creationId xmlns:a16="http://schemas.microsoft.com/office/drawing/2014/main" id="{5131155E-7CDD-590D-B8D1-DF45FD5E1DB0}"/>
              </a:ext>
            </a:extLst>
          </p:cNvPr>
          <p:cNvSpPr txBox="1"/>
          <p:nvPr/>
        </p:nvSpPr>
        <p:spPr>
          <a:xfrm>
            <a:off x="8079258" y="3236430"/>
            <a:ext cx="10475055" cy="1780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7010" tIns="118472" rIns="237010" bIns="118472" anchor="t" anchorCtr="0">
            <a:spAutoFit/>
          </a:bodyPr>
          <a:lstStyle/>
          <a:p>
            <a:pPr algn="ctr"/>
            <a:r>
              <a:rPr lang="pt-BR" sz="2226" u="sng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N. Sobrenome¹</a:t>
            </a:r>
            <a:r>
              <a:rPr lang="pt-BR" sz="2226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*, </a:t>
            </a:r>
            <a:r>
              <a:rPr lang="pt-BR" sz="2226" u="sng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N. Sobrenome²</a:t>
            </a:r>
            <a:r>
              <a:rPr lang="pt-BR" sz="2226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pt-BR" sz="2226" u="sng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N. Sobrenome</a:t>
            </a:r>
            <a:r>
              <a:rPr lang="pt-BR" sz="2226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³</a:t>
            </a:r>
          </a:p>
          <a:p>
            <a:pPr algn="ctr"/>
            <a:r>
              <a:rPr lang="pt-BR" sz="2226" i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¹Centro de Desenvolvimento da Tecnologia Nuclear, ²Associação Brasileira de Carbono, ³Universidade Federal de Minas Gerais</a:t>
            </a:r>
          </a:p>
          <a:p>
            <a:pPr algn="ctr">
              <a:lnSpc>
                <a:spcPct val="150000"/>
              </a:lnSpc>
            </a:pPr>
            <a:r>
              <a:rPr lang="pt-BR" sz="2226" u="sng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congresso@abcarb.org.br</a:t>
            </a:r>
            <a:endParaRPr sz="2226" u="sng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89;p1">
            <a:extLst>
              <a:ext uri="{FF2B5EF4-FFF2-40B4-BE49-F238E27FC236}">
                <a16:creationId xmlns:a16="http://schemas.microsoft.com/office/drawing/2014/main" id="{64A6118E-EE7E-1AFA-34F7-E98976BBAEC2}"/>
              </a:ext>
            </a:extLst>
          </p:cNvPr>
          <p:cNvSpPr txBox="1"/>
          <p:nvPr/>
        </p:nvSpPr>
        <p:spPr>
          <a:xfrm>
            <a:off x="2763050" y="5293904"/>
            <a:ext cx="15564643" cy="196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7010" tIns="118472" rIns="237010" bIns="118472" anchor="t" anchorCtr="0">
            <a:spAutoFit/>
          </a:bodyPr>
          <a:lstStyle/>
          <a:p>
            <a:pPr algn="just"/>
            <a:r>
              <a:rPr lang="pt-BR" sz="2799" dirty="0">
                <a:latin typeface="Calibri" panose="020F0502020204030204" pitchFamily="34" charset="0"/>
                <a:cs typeface="Calibri" panose="020F0502020204030204" pitchFamily="34" charset="0"/>
              </a:rPr>
              <a:t>Este é um </a:t>
            </a:r>
            <a:r>
              <a:rPr lang="pt-BR" sz="2799" i="1" dirty="0" err="1">
                <a:latin typeface="Calibri" panose="020F0502020204030204" pitchFamily="34" charset="0"/>
                <a:cs typeface="Calibri" panose="020F0502020204030204" pitchFamily="34" charset="0"/>
              </a:rPr>
              <a:t>template</a:t>
            </a:r>
            <a:r>
              <a:rPr lang="pt-BR" sz="2799" dirty="0">
                <a:latin typeface="Calibri" panose="020F0502020204030204" pitchFamily="34" charset="0"/>
                <a:cs typeface="Calibri" panose="020F0502020204030204" pitchFamily="34" charset="0"/>
              </a:rPr>
              <a:t> para o e-pôster do 11º Congresso Brasileiro de Carbono. Recomenda-se que o E-Pôster seja redigido em inglês. O </a:t>
            </a:r>
            <a:r>
              <a:rPr lang="pt-BR" sz="2799" i="1" dirty="0"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r>
              <a:rPr lang="pt-BR" sz="2799" dirty="0">
                <a:latin typeface="Calibri" panose="020F0502020204030204" pitchFamily="34" charset="0"/>
                <a:cs typeface="Calibri" panose="020F0502020204030204" pitchFamily="34" charset="0"/>
              </a:rPr>
              <a:t> deve ser escrito em um único parágrafo, com até 100 palavras. Sugestão de conteúdo: introdução, objetivo, métodos, principais resultados, conclusões do trabalho, referências e agradecimentos.</a:t>
            </a:r>
          </a:p>
        </p:txBody>
      </p:sp>
      <p:sp>
        <p:nvSpPr>
          <p:cNvPr id="44" name="Google Shape;84;p1">
            <a:extLst>
              <a:ext uri="{FF2B5EF4-FFF2-40B4-BE49-F238E27FC236}">
                <a16:creationId xmlns:a16="http://schemas.microsoft.com/office/drawing/2014/main" id="{9E7B977B-A1F2-B737-15B9-3C582BC277B6}"/>
              </a:ext>
            </a:extLst>
          </p:cNvPr>
          <p:cNvSpPr txBox="1"/>
          <p:nvPr/>
        </p:nvSpPr>
        <p:spPr>
          <a:xfrm>
            <a:off x="619724" y="5761905"/>
            <a:ext cx="2344820" cy="717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37010" tIns="118472" rIns="237010" bIns="118472" anchor="t" anchorCtr="0">
            <a:spAutoFit/>
          </a:bodyPr>
          <a:lstStyle/>
          <a:p>
            <a:pPr algn="ctr"/>
            <a:r>
              <a:rPr lang="pt-BR" sz="3111" b="1" i="1" dirty="0">
                <a:solidFill>
                  <a:srgbClr val="0F769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Abstract</a:t>
            </a:r>
            <a:endParaRPr sz="2853" b="1" i="1" dirty="0">
              <a:solidFill>
                <a:srgbClr val="0F7697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84B17C3-D52C-81D2-754F-D279AA69C3F7}"/>
              </a:ext>
            </a:extLst>
          </p:cNvPr>
          <p:cNvGrpSpPr/>
          <p:nvPr/>
        </p:nvGrpSpPr>
        <p:grpSpPr>
          <a:xfrm>
            <a:off x="3982630" y="32422931"/>
            <a:ext cx="11294290" cy="991621"/>
            <a:chOff x="5699808" y="40336853"/>
            <a:chExt cx="17754155" cy="1558787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162EF9F6-CC19-BC5E-EE7D-C5E71B9D5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9808" y="40336853"/>
              <a:ext cx="2509915" cy="1558787"/>
            </a:xfrm>
            <a:prstGeom prst="rect">
              <a:avLst/>
            </a:prstGeom>
          </p:spPr>
        </p:pic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748E90A1-824B-9C51-F50A-FA41E9A88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96" b="26666"/>
            <a:stretch>
              <a:fillRect/>
            </a:stretch>
          </p:blipFill>
          <p:spPr>
            <a:xfrm>
              <a:off x="9403246" y="40500576"/>
              <a:ext cx="3083832" cy="1231341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2FFBE103-B2F0-FEB9-26C7-6E8E397DC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08" t="17882" r="9328" b="19606"/>
            <a:stretch>
              <a:fillRect/>
            </a:stretch>
          </p:blipFill>
          <p:spPr>
            <a:xfrm>
              <a:off x="13680601" y="40396246"/>
              <a:ext cx="3883186" cy="1440001"/>
            </a:xfrm>
            <a:prstGeom prst="rect">
              <a:avLst/>
            </a:prstGeom>
          </p:spPr>
        </p:pic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DA53BEFC-C0F1-476C-AF0E-CA3354CD4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7310" y="40396246"/>
              <a:ext cx="4696653" cy="144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60049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</TotalTime>
  <Words>104</Words>
  <Application>Microsoft Office PowerPoint</Application>
  <PresentationFormat>Personalizar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 Boss</dc:creator>
  <cp:lastModifiedBy>Bruna Paula Dias</cp:lastModifiedBy>
  <cp:revision>49</cp:revision>
  <cp:lastPrinted>2025-05-29T15:15:16Z</cp:lastPrinted>
  <dcterms:created xsi:type="dcterms:W3CDTF">2021-02-23T12:44:14Z</dcterms:created>
  <dcterms:modified xsi:type="dcterms:W3CDTF">2025-10-21T22:42:45Z</dcterms:modified>
</cp:coreProperties>
</file>